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ез фото ш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-3724275"/>
            <a:ext cx="15240000" cy="14306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49289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МЕТОДИЧЕСКИЙ КЕЙС «ШАХМАТЫ-ОНЛАЙН»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Группа </a:t>
            </a:r>
            <a:r>
              <a:rPr lang="ru-RU" dirty="0" err="1" smtClean="0">
                <a:solidFill>
                  <a:srgbClr val="FFC000"/>
                </a:solidFill>
              </a:rPr>
              <a:t>Вконтакте</a:t>
            </a:r>
            <a:r>
              <a:rPr lang="en-US" dirty="0" smtClean="0">
                <a:solidFill>
                  <a:srgbClr val="FFC000"/>
                </a:solidFill>
              </a:rPr>
              <a:t> https://vk.com/club198092196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41475"/>
            <a:ext cx="8229600" cy="4625975"/>
          </a:xfrm>
        </p:spPr>
      </p:pic>
      <p:pic>
        <p:nvPicPr>
          <p:cNvPr id="2050" name="Picture 2" descr="G:\УМКейс\п 2.2 фото соревно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G:\УМКейс\п 2.2 ф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E:\УМКейс\п 1.5 грамот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  <p:pic>
        <p:nvPicPr>
          <p:cNvPr id="1027" name="Picture 3" descr="E:\УМКейс\п 2.2.фот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УМКейс\п 1.5 грамо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УМКейс\п 2.2 фото соревно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УМКейс\п 1.4 Сертификат обуч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929850" cy="7019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-1"/>
          <a:ext cx="5857884" cy="7057503"/>
        </p:xfrm>
        <a:graphic>
          <a:graphicData uri="http://schemas.openxmlformats.org/presentationml/2006/ole">
            <p:oleObj spid="_x0000_s3074" name="Acrobat Document" r:id="rId3" imgW="5667037" imgH="8019809" progId="Acrobat.Document.DC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УМКейс\п 2.2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Нормативные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документы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40000" lnSpcReduction="20000"/>
          </a:bodyPr>
          <a:lstStyle/>
          <a:p>
            <a:r>
              <a:rPr lang="ru-RU" sz="3800" b="1" dirty="0" smtClean="0"/>
              <a:t>Программа «Шахматы </a:t>
            </a:r>
            <a:r>
              <a:rPr lang="ru-RU" sz="3800" b="1" dirty="0" err="1" smtClean="0"/>
              <a:t>онлайн</a:t>
            </a:r>
            <a:r>
              <a:rPr lang="ru-RU" sz="3800" b="1" dirty="0" smtClean="0"/>
              <a:t>» разработана на основании законодательных и нормативно-правовых документов:</a:t>
            </a:r>
          </a:p>
          <a:p>
            <a:r>
              <a:rPr lang="ru-RU" sz="3800" b="1" dirty="0" smtClean="0"/>
              <a:t>- Федеральный закон №273-ФЗ от 29.12.2012 года «Об образовании Российской Федерации»; Приказ Министерства образования и науки Российской Федерации от 29 августа 2013 г.:</a:t>
            </a:r>
          </a:p>
          <a:p>
            <a:r>
              <a:rPr lang="ru-RU" sz="3800" b="1" dirty="0" smtClean="0"/>
              <a:t>- Постановление от 04.07.2014г. № 41 « Об утверждении </a:t>
            </a:r>
            <a:r>
              <a:rPr lang="ru-RU" sz="3800" b="1" dirty="0" err="1" smtClean="0"/>
              <a:t>СанПин</a:t>
            </a:r>
            <a:r>
              <a:rPr lang="ru-RU" sz="3800" b="1" dirty="0" smtClean="0"/>
              <a:t> 2.2.4.3172-14 (Санитарно-эпидемиологические требования к устройству, содержанию и организации режима работы  образовательных  организаций дополнительного образования детей);</a:t>
            </a:r>
          </a:p>
          <a:p>
            <a:r>
              <a:rPr lang="ru-RU" sz="3800" b="1" dirty="0" smtClean="0"/>
              <a:t>- Приказ Министерства просвещения от 9 ноября 2018г. №196 «Об утверждении Порядка организации и осуществления образовательной деятельности по дополнительным общеобразовательным программам»;</a:t>
            </a:r>
          </a:p>
          <a:p>
            <a:r>
              <a:rPr lang="ru-RU" sz="3800" b="1" dirty="0" smtClean="0"/>
              <a:t>- Приказ №816 от 23.08.2017г. </a:t>
            </a:r>
            <a:r>
              <a:rPr lang="ru-RU" sz="3800" b="1" dirty="0" err="1" smtClean="0"/>
              <a:t>Минобрнауки</a:t>
            </a:r>
            <a:r>
              <a:rPr lang="ru-RU" sz="3800" b="1" dirty="0" smtClean="0"/>
              <a:t> России «Об утверждении Порядка применения организациями,  осуществляющую образовательную деятельность электронного обучения, дистанционных образовательных технологии при реализации образовательных программ»;</a:t>
            </a:r>
          </a:p>
          <a:p>
            <a:r>
              <a:rPr lang="ru-RU" sz="3800" b="1" dirty="0" smtClean="0"/>
              <a:t>- Приказа Министерства просвещения Российской Федерации от 6 мая 2005 г. №137 «Об использовании дистанционных образовательных технологий»;</a:t>
            </a:r>
          </a:p>
          <a:p>
            <a:r>
              <a:rPr lang="ru-RU" sz="3800" b="1" dirty="0" smtClean="0"/>
              <a:t>- Устава СП ДЮСШ ГБОУ СОШ с. Пестравка.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 descr="G:\к през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2275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611188" y="908050"/>
            <a:ext cx="8064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FFFF00"/>
                </a:solidFill>
                <a:latin typeface="Times New Roman" pitchFamily="18" charset="0"/>
              </a:rPr>
              <a:t>Дополнительная общеобразовательная общеразвивающая программа физкультурно - спортивной направленности «Шахматы-онлайн»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250825" y="5734050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https://navigator.asurso.ru/additional-education/programs/13393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САЙТ УЧРЕЖДЕНИЯ</a:t>
            </a:r>
            <a:endParaRPr lang="ru-RU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641475"/>
            <a:ext cx="7278687" cy="4090988"/>
          </a:xfrm>
        </p:spPr>
      </p:pic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827088" y="5949950"/>
            <a:ext cx="720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https://sp-dusch-pestravka.mozellosite.com/kopilka-pedagogicheskih-idej/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Сведения о качестве реализации программы «</a:t>
            </a:r>
            <a:r>
              <a:rPr lang="ru-RU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Шахматы-онлайн</a:t>
            </a:r>
            <a:r>
              <a:rPr lang="ru-RU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</a:t>
            </a:r>
            <a:endParaRPr lang="ru-RU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год 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Кол-во уч-ся 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Теория шахмат 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Практика шахмат 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Итоговый результат группы 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2021-2022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92%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2022-2023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95%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2023-2024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97%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3861048"/>
            <a:ext cx="8208912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Вывод: динамика освоения  обучающимися дополнительной общеобразовательной </a:t>
            </a:r>
            <a:r>
              <a:rPr lang="ru-RU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общеразвивающей</a:t>
            </a:r>
            <a:r>
              <a:rPr lang="ru-RU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программы по виду спорта «</a:t>
            </a:r>
            <a:r>
              <a:rPr lang="ru-RU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Шахматы-онлай</a:t>
            </a:r>
            <a:r>
              <a:rPr lang="ru-RU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» за последние 3 года положительная</a:t>
            </a:r>
            <a:r>
              <a:rPr lang="ru-RU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>Сведения о количестве обучающихся отделения «</a:t>
            </a:r>
            <a:r>
              <a:rPr lang="ru-RU" sz="3200" dirty="0" err="1" smtClean="0">
                <a:latin typeface="+mn-lt"/>
              </a:rPr>
              <a:t>Шахматы-онлайн</a:t>
            </a:r>
            <a:r>
              <a:rPr lang="ru-RU" sz="3200" dirty="0" smtClean="0">
                <a:latin typeface="+mn-lt"/>
              </a:rPr>
              <a:t>», участвующих в соревнованиях различного уровня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30761" name="Group 41"/>
          <p:cNvGraphicFramePr>
            <a:graphicFrameLocks noGrp="1"/>
          </p:cNvGraphicFramePr>
          <p:nvPr>
            <p:ph idx="1"/>
          </p:nvPr>
        </p:nvGraphicFramePr>
        <p:xfrm>
          <a:off x="457200" y="2565400"/>
          <a:ext cx="8229600" cy="222885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2021-2022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2022-2023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2023-2024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школьный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(из 25)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(из 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 из 24)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окружной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региональный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международны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8313" y="5373688"/>
            <a:ext cx="8280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Вывод: более 50% обучающихся отделения принимают участия в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онлайн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встречах, турнирах и соревнованиях различного уровня.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Сведения результатов участия обучающихся отделения «</a:t>
            </a:r>
            <a:r>
              <a:rPr lang="ru-RU" sz="2400" dirty="0" err="1" smtClean="0">
                <a:latin typeface="+mn-lt"/>
              </a:rPr>
              <a:t>Шахматы-онлайн</a:t>
            </a:r>
            <a:r>
              <a:rPr lang="ru-RU" sz="2400" dirty="0" smtClean="0">
                <a:latin typeface="+mn-lt"/>
              </a:rPr>
              <a:t>» в соревнованиях различного уровня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31799" name="Group 55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524827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2021-2022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2022-2023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2023-2024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Школьный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Онлайн соревнования , посвященный Дню физкультурника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(блиц) –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online </a:t>
                      </a:r>
                      <a:r>
                        <a:rPr kumimoji="0" 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турнир "Шахматы дома" -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Lichess.org</a:t>
                      </a:r>
                      <a:r>
                        <a:rPr kumimoji="0" 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 – </a:t>
                      </a: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7 чел.</a:t>
                      </a:r>
                      <a:endParaRPr kumimoji="0" lang="en-US" sz="1600" b="1" i="0" u="sng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  <a:hlinkClick r:id="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online </a:t>
                      </a:r>
                      <a:r>
                        <a:rPr kumimoji="0" 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турнир "Шахматы дома" -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Lichess.org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- 6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Онлайн соревнования , посвященные Дню шахмат в Самарской области –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Игры онлайн на различных платформах.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</a:t>
                      </a:r>
                      <a:r>
                        <a:rPr kumimoji="0" 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урнир по сети -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Chess.com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Игры онлайн на различных платформах.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</a:t>
                      </a:r>
                      <a:r>
                        <a:rPr kumimoji="0" 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урнир по сети -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Chess.com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Онлайн соревнования (Швейцарская система) –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Онлайн соревнования (Швейцарская система) –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чел.</a:t>
                      </a:r>
                      <a:endParaRPr kumimoji="0" lang="en-US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  <a:hlinkClick r:id="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Онлайн соревнования (Швейцарская система) –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Сведения результатов участия обучающихся отделения «</a:t>
            </a:r>
            <a:r>
              <a:rPr lang="ru-RU" sz="2400" dirty="0" err="1" smtClean="0">
                <a:latin typeface="+mn-lt"/>
              </a:rPr>
              <a:t>Шахматы-онлайн</a:t>
            </a:r>
            <a:r>
              <a:rPr lang="ru-RU" sz="2400" dirty="0" smtClean="0">
                <a:latin typeface="+mn-lt"/>
              </a:rPr>
              <a:t>» в соревнованиях различного уровня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32835" name="Group 67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459835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2021-2022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2022-2023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2023-2024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Окружной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online </a:t>
                      </a:r>
                      <a:r>
                        <a:rPr kumimoji="0" 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турнир "Шахматы дома" -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Lichess.org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Игровые встречи по онлайн шахматам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«Ход конём»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Онлайн турниры -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hlinkClick r:id=""/>
                        </a:rPr>
                        <a:t>chessnews.info</a:t>
                      </a:r>
                      <a:endParaRPr kumimoji="0" lang="ru-RU" sz="16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Онлайн-турнир по шахматам с обсчётом рейтинга ФШР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Турнир по шахматам «Белая ладья»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Игровые встречи по онлайн шахматам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«Ход конём»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Турнир по шахматам «Белая ладья»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Сведения результатов участия обучающихся отделения «</a:t>
            </a:r>
            <a:r>
              <a:rPr lang="ru-RU" sz="2400" dirty="0" err="1" smtClean="0">
                <a:latin typeface="+mn-lt"/>
              </a:rPr>
              <a:t>Шахматы-онлайн</a:t>
            </a:r>
            <a:r>
              <a:rPr lang="ru-RU" sz="2400" dirty="0" smtClean="0">
                <a:latin typeface="+mn-lt"/>
              </a:rPr>
              <a:t>» в соревнованиях различного уровня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33848" name="Group 56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550989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2021-2022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2022-2023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2023-20234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Региональный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Кубок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chessbuy.ru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 быстрым шахматам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Кубок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chessbuy.ru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 быстрым шахматам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Кубок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chessbuy.ru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 быстрым шахматам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03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Кубок РДШ по шахматам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Chess King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командный турнир по шахматам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Новогодние дистанционные турниры на ФШР Play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Всероссийский открытый командный турнир по шахматам среди школьников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Всероссийский открытый командный турнир по шахматам среди школьников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Всероссийская олимпиада по шахматам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Кубок РДШ по шахматам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  <a:hlinkClick r:id="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Кубок РДШ по шахматам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492</Words>
  <Application>Microsoft Office PowerPoint</Application>
  <PresentationFormat>Экран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Acrobat Document</vt:lpstr>
      <vt:lpstr>Слайд 1</vt:lpstr>
      <vt:lpstr>Нормативные документы</vt:lpstr>
      <vt:lpstr>Слайд 3</vt:lpstr>
      <vt:lpstr>САЙТ УЧРЕЖДЕНИЯ</vt:lpstr>
      <vt:lpstr>Сведения о качестве реализации программы «Шахматы-онлайн»</vt:lpstr>
      <vt:lpstr>Сведения о количестве обучающихся отделения «Шахматы-онлайн», участвующих в соревнованиях различного уровня</vt:lpstr>
      <vt:lpstr>Сведения результатов участия обучающихся отделения «Шахматы-онлайн» в соревнованиях различного уровня</vt:lpstr>
      <vt:lpstr>Сведения результатов участия обучающихся отделения «Шахматы-онлайн» в соревнованиях различного уровня</vt:lpstr>
      <vt:lpstr>Сведения результатов участия обучающихся отделения «Шахматы-онлайн» в соревнованиях различного уровня</vt:lpstr>
      <vt:lpstr>Группа Вконтакте https://vk.com/club198092196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User</cp:lastModifiedBy>
  <cp:revision>5</cp:revision>
  <dcterms:created xsi:type="dcterms:W3CDTF">2024-05-13T12:12:15Z</dcterms:created>
  <dcterms:modified xsi:type="dcterms:W3CDTF">2024-05-15T17:31:22Z</dcterms:modified>
</cp:coreProperties>
</file>